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6AA6A3-807B-48F5-9D76-244623106190}"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AA6A3-807B-48F5-9D76-244623106190}"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AA6A3-807B-48F5-9D76-244623106190}"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AA6A3-807B-48F5-9D76-244623106190}"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6AA6A3-807B-48F5-9D76-244623106190}"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6AA6A3-807B-48F5-9D76-244623106190}"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6AA6A3-807B-48F5-9D76-244623106190}" type="datetimeFigureOut">
              <a:rPr lang="en-US" smtClean="0"/>
              <a:pPr/>
              <a:t>4/1/2012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6AA6A3-807B-48F5-9D76-244623106190}" type="datetimeFigureOut">
              <a:rPr lang="en-US" smtClean="0"/>
              <a:pPr/>
              <a:t>4/1/2012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AA6A3-807B-48F5-9D76-244623106190}" type="datetimeFigureOut">
              <a:rPr lang="en-US" smtClean="0"/>
              <a:pPr/>
              <a:t>4/1/2012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AA6A3-807B-48F5-9D76-244623106190}"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AA6A3-807B-48F5-9D76-244623106190}"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264D9-634D-49FA-A948-AAA836E745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AA6A3-807B-48F5-9D76-244623106190}" type="datetimeFigureOut">
              <a:rPr lang="en-US" smtClean="0"/>
              <a:pPr/>
              <a:t>4/1/2012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264D9-634D-49FA-A948-AAA836E745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fontScale="90000"/>
          </a:bodyPr>
          <a:lstStyle/>
          <a:p>
            <a:r>
              <a:rPr lang="en-US" sz="7200" b="1" dirty="0" smtClean="0">
                <a:latin typeface="Times New Roman" pitchFamily="18" charset="0"/>
                <a:cs typeface="Times New Roman" pitchFamily="18" charset="0"/>
              </a:rPr>
              <a:t>Ethical Dilemmas</a:t>
            </a:r>
            <a:r>
              <a:rPr lang="en-US" dirty="0" smtClean="0"/>
              <a:t/>
            </a:r>
            <a:br>
              <a:rPr lang="en-US" dirty="0" smtClean="0"/>
            </a:br>
            <a:endParaRPr lang="en-US" sz="3200" dirty="0"/>
          </a:p>
        </p:txBody>
      </p:sp>
      <p:sp>
        <p:nvSpPr>
          <p:cNvPr id="4" name="Subtitle 3"/>
          <p:cNvSpPr>
            <a:spLocks noGrp="1"/>
          </p:cNvSpPr>
          <p:nvPr>
            <p:ph type="subTitle" idx="1"/>
          </p:nvPr>
        </p:nvSpPr>
        <p:spPr>
          <a:xfrm>
            <a:off x="1447800" y="4572000"/>
            <a:ext cx="6400800" cy="1752600"/>
          </a:xfrm>
        </p:spPr>
        <p:txBody>
          <a:bodyPr>
            <a:normAutofit/>
          </a:bodyPr>
          <a:lstStyle/>
          <a:p>
            <a:r>
              <a:rPr lang="en-US" dirty="0" smtClean="0">
                <a:solidFill>
                  <a:schemeClr val="tx1"/>
                </a:solidFill>
                <a:latin typeface="Times New Roman" pitchFamily="18" charset="0"/>
                <a:cs typeface="Times New Roman" pitchFamily="18" charset="0"/>
              </a:rPr>
              <a:t>By: </a:t>
            </a:r>
            <a:r>
              <a:rPr lang="en-US" dirty="0" smtClean="0">
                <a:solidFill>
                  <a:schemeClr val="tx1"/>
                </a:solidFill>
                <a:latin typeface="Times New Roman" pitchFamily="18" charset="0"/>
                <a:cs typeface="Times New Roman" pitchFamily="18" charset="0"/>
              </a:rPr>
              <a:t>Tempest </a:t>
            </a:r>
            <a:r>
              <a:rPr lang="en-US" dirty="0" err="1" smtClean="0">
                <a:solidFill>
                  <a:schemeClr val="tx1"/>
                </a:solidFill>
                <a:latin typeface="Times New Roman" pitchFamily="18" charset="0"/>
                <a:cs typeface="Times New Roman" pitchFamily="18" charset="0"/>
              </a:rPr>
              <a:t>Jolley</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Dr. Johnson</a:t>
            </a:r>
          </a:p>
          <a:p>
            <a:r>
              <a:rPr lang="en-US" dirty="0" smtClean="0">
                <a:solidFill>
                  <a:schemeClr val="tx1"/>
                </a:solidFill>
                <a:latin typeface="Times New Roman" pitchFamily="18" charset="0"/>
                <a:cs typeface="Times New Roman" pitchFamily="18" charset="0"/>
              </a:rPr>
              <a:t>Due: August 29, 2011</a:t>
            </a:r>
            <a:endParaRPr lang="en-US" dirty="0">
              <a:solidFill>
                <a:schemeClr val="tx1"/>
              </a:solidFill>
              <a:latin typeface="Times New Roman" pitchFamily="18" charset="0"/>
              <a:cs typeface="Times New Roman" pitchFamily="18" charset="0"/>
            </a:endParaRPr>
          </a:p>
        </p:txBody>
      </p:sp>
      <p:pic>
        <p:nvPicPr>
          <p:cNvPr id="5" name="Picture 4" descr="06.png"/>
          <p:cNvPicPr>
            <a:picLocks noChangeAspect="1"/>
          </p:cNvPicPr>
          <p:nvPr/>
        </p:nvPicPr>
        <p:blipFill>
          <a:blip r:embed="rId2" cstate="print"/>
          <a:stretch>
            <a:fillRect/>
          </a:stretch>
        </p:blipFill>
        <p:spPr>
          <a:xfrm>
            <a:off x="2590800" y="1371600"/>
            <a:ext cx="3208036" cy="2971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Poison Pill Hard to Swallow for a Healthy Bally’s Total Fitness Page 337:</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1400" dirty="0" smtClean="0">
                <a:latin typeface="Times New Roman" pitchFamily="18" charset="0"/>
                <a:cs typeface="Times New Roman" pitchFamily="18" charset="0"/>
              </a:rPr>
              <a:t>What might have motivated the two stockholders to demand new management? Support your answer by referring to specific theories of innovation.</a:t>
            </a:r>
          </a:p>
          <a:p>
            <a:pPr lvl="1"/>
            <a:r>
              <a:rPr lang="en-US" sz="1400" dirty="0" smtClean="0">
                <a:latin typeface="Times New Roman" pitchFamily="18" charset="0"/>
                <a:cs typeface="Times New Roman" pitchFamily="18" charset="0"/>
              </a:rPr>
              <a:t>In this situation the investors became more interested in helping themselves and not the other stockholders. The  theory most applicable is the Manifest Needs Theory, it is classified by a need for achievement, power, and affiliation in this case it seem as though power ran supreme.</a:t>
            </a:r>
          </a:p>
          <a:p>
            <a:r>
              <a:rPr lang="en-US" sz="1400" dirty="0" smtClean="0">
                <a:latin typeface="Times New Roman" pitchFamily="18" charset="0"/>
                <a:cs typeface="Times New Roman" pitchFamily="18" charset="0"/>
              </a:rPr>
              <a:t>Using expectancy or reinforcement theory, describe why CEO </a:t>
            </a:r>
            <a:r>
              <a:rPr lang="en-US" sz="1400" dirty="0" err="1" smtClean="0">
                <a:latin typeface="Times New Roman" pitchFamily="18" charset="0"/>
                <a:cs typeface="Times New Roman" pitchFamily="18" charset="0"/>
              </a:rPr>
              <a:t>Toback</a:t>
            </a:r>
            <a:r>
              <a:rPr lang="en-US" sz="1400" dirty="0" smtClean="0">
                <a:latin typeface="Times New Roman" pitchFamily="18" charset="0"/>
                <a:cs typeface="Times New Roman" pitchFamily="18" charset="0"/>
              </a:rPr>
              <a:t> was surprised at the negative reactions of the stock holders to his divesture strategy.</a:t>
            </a:r>
          </a:p>
          <a:p>
            <a:pPr lvl="1"/>
            <a:r>
              <a:rPr lang="en-US" sz="1400" dirty="0" smtClean="0">
                <a:latin typeface="Times New Roman" pitchFamily="18" charset="0"/>
                <a:cs typeface="Times New Roman" pitchFamily="18" charset="0"/>
              </a:rPr>
              <a:t>The CEO was shocked at the reaction because the divesture was not even finalized before the two stockholders requested 15% ownership of the firm.</a:t>
            </a:r>
          </a:p>
          <a:p>
            <a:pPr lvl="1"/>
            <a:r>
              <a:rPr lang="en-US" sz="1400" dirty="0" smtClean="0">
                <a:latin typeface="Times New Roman" pitchFamily="18" charset="0"/>
                <a:cs typeface="Times New Roman" pitchFamily="18" charset="0"/>
              </a:rPr>
              <a:t>In the expectancy theory, when employees feel they cannot accomplish objectives, they will not be motivated </a:t>
            </a:r>
          </a:p>
          <a:p>
            <a:r>
              <a:rPr lang="en-US" sz="1400" dirty="0" smtClean="0">
                <a:latin typeface="Times New Roman" pitchFamily="18" charset="0"/>
                <a:cs typeface="Times New Roman" pitchFamily="18" charset="0"/>
              </a:rPr>
              <a:t>Using equity theory, describe how the poison pill plan might be perceived to maintain fairness among stockholders.</a:t>
            </a:r>
          </a:p>
          <a:p>
            <a:pPr lvl="1"/>
            <a:r>
              <a:rPr lang="en-US" sz="1400" dirty="0" smtClean="0">
                <a:latin typeface="Times New Roman" pitchFamily="18" charset="0"/>
                <a:cs typeface="Times New Roman" pitchFamily="18" charset="0"/>
              </a:rPr>
              <a:t>The y equity theory is the comparison of perceived inputs known as efforts, experience, seniority, and status, with outputs stated as praise, recognition, pay promotion, and increased status. Based on performance the reward should be equitable, and the manager/supervisor should know that equity is based on perception.</a:t>
            </a:r>
          </a:p>
          <a:p>
            <a:r>
              <a:rPr lang="en-US" sz="1400" dirty="0" smtClean="0">
                <a:latin typeface="Times New Roman" pitchFamily="18" charset="0"/>
                <a:cs typeface="Times New Roman" pitchFamily="18" charset="0"/>
              </a:rPr>
              <a:t>Should </a:t>
            </a:r>
            <a:r>
              <a:rPr lang="en-US" sz="1400" dirty="0" err="1" smtClean="0">
                <a:latin typeface="Times New Roman" pitchFamily="18" charset="0"/>
                <a:cs typeface="Times New Roman" pitchFamily="18" charset="0"/>
              </a:rPr>
              <a:t>Toback</a:t>
            </a:r>
            <a:r>
              <a:rPr lang="en-US" sz="1400" dirty="0" smtClean="0">
                <a:latin typeface="Times New Roman" pitchFamily="18" charset="0"/>
                <a:cs typeface="Times New Roman" pitchFamily="18" charset="0"/>
              </a:rPr>
              <a:t> reconsider the divesture considering the two stockholders complaints?</a:t>
            </a:r>
          </a:p>
          <a:p>
            <a:pPr lvl="1"/>
            <a:r>
              <a:rPr lang="en-US" sz="1400" dirty="0" smtClean="0">
                <a:latin typeface="Times New Roman" pitchFamily="18" charset="0"/>
                <a:cs typeface="Times New Roman" pitchFamily="18" charset="0"/>
              </a:rPr>
              <a:t>No, </a:t>
            </a:r>
            <a:r>
              <a:rPr lang="en-US" sz="1400" dirty="0" err="1" smtClean="0">
                <a:latin typeface="Times New Roman" pitchFamily="18" charset="0"/>
                <a:cs typeface="Times New Roman" pitchFamily="18" charset="0"/>
              </a:rPr>
              <a:t>Toback</a:t>
            </a:r>
            <a:r>
              <a:rPr lang="en-US" sz="1400" dirty="0" smtClean="0">
                <a:latin typeface="Times New Roman" pitchFamily="18" charset="0"/>
                <a:cs typeface="Times New Roman" pitchFamily="18" charset="0"/>
              </a:rPr>
              <a:t> should not change his decision based on the complaints of two stock holders he is to do what is in best interest for the company, and should not be seen as a puppet or push over to the other stock holders.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scrimination.jpg"/>
          <p:cNvPicPr>
            <a:picLocks noChangeAspect="1"/>
          </p:cNvPicPr>
          <p:nvPr/>
        </p:nvPicPr>
        <p:blipFill>
          <a:blip r:embed="rId2" cstate="print"/>
          <a:stretch>
            <a:fillRect/>
          </a:stretch>
        </p:blipFill>
        <p:spPr>
          <a:xfrm>
            <a:off x="0" y="381000"/>
            <a:ext cx="1346200" cy="1346200"/>
          </a:xfrm>
          <a:prstGeom prst="rect">
            <a:avLst/>
          </a:prstGeom>
        </p:spPr>
      </p:pic>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Sleepless in Seattle or Sexism in the City: Neither  Story ends well for Boeing Page 573:</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458200" cy="5029200"/>
          </a:xfrm>
        </p:spPr>
        <p:txBody>
          <a:bodyPr>
            <a:noAutofit/>
          </a:bodyPr>
          <a:lstStyle/>
          <a:p>
            <a:r>
              <a:rPr lang="en-US" sz="1400" dirty="0" smtClean="0">
                <a:latin typeface="Times New Roman" pitchFamily="18" charset="0"/>
                <a:cs typeface="Times New Roman" pitchFamily="18" charset="0"/>
              </a:rPr>
              <a:t>Which common area of employment discrimination does this ethical dilemma highlight?</a:t>
            </a:r>
          </a:p>
          <a:p>
            <a:pPr lvl="1"/>
            <a:r>
              <a:rPr lang="en-US" sz="1400" dirty="0" smtClean="0">
                <a:latin typeface="Times New Roman" pitchFamily="18" charset="0"/>
                <a:cs typeface="Times New Roman" pitchFamily="18" charset="0"/>
              </a:rPr>
              <a:t>There are two areas of discrimination that are in the case, they are upward mobility and evaluation. Upward Mobility occurred when women made substantially less then men in the same field, and this came to light when they had evaluation.</a:t>
            </a:r>
          </a:p>
          <a:p>
            <a:r>
              <a:rPr lang="en-US" sz="1400" dirty="0" smtClean="0">
                <a:latin typeface="Times New Roman" pitchFamily="18" charset="0"/>
                <a:cs typeface="Times New Roman" pitchFamily="18" charset="0"/>
              </a:rPr>
              <a:t>Referring to affirmative action, equal opportunity employment, and comparable worth, worth define the problem that this ethical dilemma highlights. </a:t>
            </a:r>
          </a:p>
          <a:p>
            <a:pPr lvl="1"/>
            <a:r>
              <a:rPr lang="en-US" sz="1400" dirty="0" smtClean="0">
                <a:latin typeface="Times New Roman" pitchFamily="18" charset="0"/>
                <a:cs typeface="Times New Roman" pitchFamily="18" charset="0"/>
              </a:rPr>
              <a:t>Boeing has discriminated against more than 20,000 females in or the have been in their company, which is against the companies equal employment opportunity. In most situations women made $1,000-$2,000 less then men in the company.</a:t>
            </a:r>
          </a:p>
          <a:p>
            <a:r>
              <a:rPr lang="en-US" sz="1400" dirty="0" smtClean="0">
                <a:latin typeface="Times New Roman" pitchFamily="18" charset="0"/>
                <a:cs typeface="Times New Roman" pitchFamily="18" charset="0"/>
              </a:rPr>
              <a:t>Presumably Boeing Values he diversity of their workforce. What additional measures does Boeing need to take to ensure that their values are implemented?</a:t>
            </a:r>
          </a:p>
          <a:p>
            <a:pPr lvl="1"/>
            <a:r>
              <a:rPr lang="en-US" sz="1400" dirty="0" smtClean="0">
                <a:latin typeface="Times New Roman" pitchFamily="18" charset="0"/>
                <a:cs typeface="Times New Roman" pitchFamily="18" charset="0"/>
              </a:rPr>
              <a:t>The company equal employment opportunity policy states that they are prohibited to discriminate on race, color, religion,  national origin, sex, sexual orientation, age, physical or mental disability. To ensure that these practices are met their can be additional training and re-training for all employees of the company to ensure there is never occurrence of it again. Also there should be a mechanism or way for employees to have the pay or whatever is at question audited by a non biased party.                                          </a:t>
            </a:r>
          </a:p>
          <a:p>
            <a:pPr lvl="0"/>
            <a:r>
              <a:rPr lang="en-US" sz="1400" dirty="0" smtClean="0">
                <a:latin typeface="Times New Roman" pitchFamily="18" charset="0"/>
                <a:cs typeface="Times New Roman" pitchFamily="18" charset="0"/>
              </a:rPr>
              <a:t>What actions would you take now if you were CEO </a:t>
            </a:r>
            <a:r>
              <a:rPr lang="en-US" sz="1400" dirty="0" err="1" smtClean="0">
                <a:latin typeface="Times New Roman" pitchFamily="18" charset="0"/>
                <a:cs typeface="Times New Roman" pitchFamily="18" charset="0"/>
              </a:rPr>
              <a:t>McNerney</a:t>
            </a:r>
            <a:r>
              <a:rPr lang="en-US" sz="1400" dirty="0" smtClean="0">
                <a:latin typeface="Times New Roman" pitchFamily="18" charset="0"/>
                <a:cs typeface="Times New Roman" pitchFamily="18" charset="0"/>
              </a:rPr>
              <a:t>? Why?</a:t>
            </a:r>
          </a:p>
          <a:p>
            <a:pPr>
              <a:buNone/>
            </a:pPr>
            <a:r>
              <a:rPr lang="en-US" sz="1400" dirty="0" smtClean="0">
                <a:latin typeface="Times New Roman" pitchFamily="18" charset="0"/>
                <a:cs typeface="Times New Roman" pitchFamily="18" charset="0"/>
              </a:rPr>
              <a:t>      - If I were the CEO of this company I would address the problem at hand in a corporate meeting. Every employee will be treated fairly despite race, color, religion, national origin, sex, sexual orientation, age, physical or mental disability, and equal qualifying veteran status. We will as an organization learn from what we have been faced with in the past.</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TotalTime>
  <Words>647</Words>
  <Application>Microsoft Office PowerPoint</Application>
  <PresentationFormat>On-screen Show (4:3)</PresentationFormat>
  <Paragraphs>23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Ethical Dilemmas </vt:lpstr>
      <vt:lpstr>Poison Pill Hard to Swallow for a Healthy Bally’s Total Fitness Page 337:</vt:lpstr>
      <vt:lpstr>Sleepless in Seattle or Sexism in the City: Neither  Story ends well for Boeing Page 573: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Dilemmas By: Aiesha Da</dc:title>
  <dc:creator>OSMAN DAWDA</dc:creator>
  <cp:lastModifiedBy>Ware.Sharamie</cp:lastModifiedBy>
  <cp:revision>26</cp:revision>
  <dcterms:created xsi:type="dcterms:W3CDTF">2011-08-22T00:48:15Z</dcterms:created>
  <dcterms:modified xsi:type="dcterms:W3CDTF">2012-04-01T22:42:28Z</dcterms:modified>
</cp:coreProperties>
</file>